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8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820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685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20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1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5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21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611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30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925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685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0C891-24C5-4796-BA2B-D1E45AAA889B}" type="datetimeFigureOut">
              <a:rPr lang="es-CO" smtClean="0"/>
              <a:t>31/07/2019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F0769-B85D-4F7A-B83E-76E2E55726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74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02335" y="426419"/>
            <a:ext cx="8932253" cy="1446550"/>
          </a:xfrm>
          <a:prstGeom prst="rect">
            <a:avLst/>
          </a:prstGeom>
          <a:noFill/>
        </p:spPr>
        <p:txBody>
          <a:bodyPr wrap="none" rtlCol="0">
            <a:prstTxWarp prst="textWave1">
              <a:avLst/>
            </a:prstTxWarp>
            <a:spAutoFit/>
          </a:bodyPr>
          <a:lstStyle/>
          <a:p>
            <a:r>
              <a:rPr lang="es-CO" sz="88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Monotype Corsiva" panose="03010101010201010101" pitchFamily="66" charset="0"/>
              </a:rPr>
              <a:t>SIENDO TUS OJOS</a:t>
            </a:r>
            <a:endParaRPr lang="es-CO" sz="88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0185">
            <a:off x="538736" y="3040950"/>
            <a:ext cx="3708086" cy="264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r="49242"/>
          <a:stretch/>
        </p:blipFill>
        <p:spPr>
          <a:xfrm>
            <a:off x="4507226" y="1906099"/>
            <a:ext cx="2722470" cy="2820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15562" r="16324"/>
          <a:stretch/>
        </p:blipFill>
        <p:spPr>
          <a:xfrm rot="660971">
            <a:off x="7650705" y="2843592"/>
            <a:ext cx="3109877" cy="3043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/>
          <p:cNvSpPr txBox="1"/>
          <p:nvPr/>
        </p:nvSpPr>
        <p:spPr>
          <a:xfrm>
            <a:off x="9205643" y="6089735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Verónica Lucena 2152903</a:t>
            </a:r>
          </a:p>
          <a:p>
            <a:r>
              <a:rPr lang="es-CO" sz="1400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Karina </a:t>
            </a:r>
            <a:r>
              <a:rPr lang="es-CO" sz="1400" dirty="0" err="1" smtClean="0">
                <a:solidFill>
                  <a:schemeClr val="bg1"/>
                </a:solidFill>
                <a:latin typeface="Lucida Calligraphy" panose="03010101010101010101" pitchFamily="66" charset="0"/>
              </a:rPr>
              <a:t>Sequeda</a:t>
            </a:r>
            <a:r>
              <a:rPr lang="es-CO" sz="1400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 2152476</a:t>
            </a:r>
            <a:endParaRPr lang="es-CO" sz="1400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" name="AutoShape 2" descr="Resultado de imagen para fondos negros de redes neuronales para diapositiv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48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4" y="0"/>
            <a:ext cx="12260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704673" y="2644170"/>
            <a:ext cx="67136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6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GRACIAS</a:t>
            </a:r>
            <a:endParaRPr lang="es-CO" sz="96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4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70245" y="211015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REDES NEURONALES</a:t>
            </a:r>
            <a:endParaRPr lang="es-CO" sz="3200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Lucida Calligraphy" panose="03010101010101010101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75493"/>
          <a:stretch/>
        </p:blipFill>
        <p:spPr>
          <a:xfrm rot="5400000">
            <a:off x="7806395" y="2352823"/>
            <a:ext cx="6738428" cy="2032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93" y="795790"/>
            <a:ext cx="9448800" cy="1466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93" y="2812246"/>
            <a:ext cx="9458325" cy="1524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93" y="4882107"/>
            <a:ext cx="9448800" cy="1381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228601" y="4882107"/>
            <a:ext cx="208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Lenet</a:t>
            </a:r>
            <a:r>
              <a:rPr lang="es-CO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 5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93" y="2262640"/>
            <a:ext cx="1371600" cy="2190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3" y="4336246"/>
            <a:ext cx="1343025" cy="1333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93" y="6263232"/>
            <a:ext cx="13335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004457" y="248194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PROCESAMIENTO DE IMÁGENES</a:t>
            </a:r>
            <a:endParaRPr lang="es-CO" sz="2400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Lucida Calligraphy" panose="03010101010101010101" pitchFamily="66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9" y="1429746"/>
            <a:ext cx="4962525" cy="304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18365" y="102418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ADAPTIVE</a:t>
            </a:r>
            <a:endParaRPr lang="es-CO" i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060923" y="102418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OTSU</a:t>
            </a:r>
            <a:endParaRPr lang="es-CO" i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88" y="1430328"/>
            <a:ext cx="5133975" cy="3143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9" y="1770776"/>
            <a:ext cx="3457582" cy="197129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91" y="1895726"/>
            <a:ext cx="4000500" cy="23622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2" y="3944824"/>
            <a:ext cx="1628206" cy="915866"/>
          </a:xfrm>
          <a:prstGeom prst="rect">
            <a:avLst/>
          </a:prstGeom>
        </p:spPr>
      </p:pic>
      <p:cxnSp>
        <p:nvCxnSpPr>
          <p:cNvPr id="28" name="Conector recto 27"/>
          <p:cNvCxnSpPr/>
          <p:nvPr/>
        </p:nvCxnSpPr>
        <p:spPr>
          <a:xfrm>
            <a:off x="6032690" y="987372"/>
            <a:ext cx="0" cy="5868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490" y="4532913"/>
            <a:ext cx="2713715" cy="621186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68" y="5429086"/>
            <a:ext cx="3239003" cy="90019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70" y="3978233"/>
            <a:ext cx="1722833" cy="92466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4" y="5191123"/>
            <a:ext cx="2156030" cy="11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113964" y="920129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i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Transformaciones Morfológicas</a:t>
            </a:r>
            <a:endParaRPr lang="es-CO" sz="2400" i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3" name="Picture 2" descr="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55" y="2922107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ro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173" y="2922107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i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00" y="2924529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open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160" y="2922107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los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220" y="2922107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635585" y="4585412"/>
            <a:ext cx="106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 smtClean="0">
                <a:solidFill>
                  <a:schemeClr val="bg1"/>
                </a:solidFill>
              </a:rPr>
              <a:t>       Original                    Erosión                     Dilatación                           Apertura                                           Cierre       </a:t>
            </a:r>
            <a:endParaRPr lang="es-CO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2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n relacion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914716" y="268477"/>
            <a:ext cx="597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TRANSFORMACIÓN DE NÚMEROS A LETRAS</a:t>
            </a:r>
            <a:endParaRPr lang="es-CO" sz="2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Lucida Calligraphy" panose="03010101010101010101" pitchFamily="66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1236852"/>
            <a:ext cx="2743200" cy="333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7" y="1570227"/>
            <a:ext cx="2333625" cy="209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77" y="1797363"/>
            <a:ext cx="2657475" cy="23336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t="-1" b="40663"/>
          <a:stretch/>
        </p:blipFill>
        <p:spPr>
          <a:xfrm>
            <a:off x="369277" y="4130988"/>
            <a:ext cx="1847850" cy="23512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235" y="1213042"/>
            <a:ext cx="1743075" cy="39433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278" y="1213042"/>
            <a:ext cx="2838450" cy="31146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8351" y="2651317"/>
            <a:ext cx="3629025" cy="10668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183637" y="2132868"/>
            <a:ext cx="597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SEÑAL AUDITIVA</a:t>
            </a:r>
            <a:endParaRPr lang="es-CO" sz="2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021222" y="328582"/>
            <a:ext cx="3108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i="1" dirty="0" smtClean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Baskerville Old Face" panose="02020602080505020303" pitchFamily="18" charset="0"/>
              </a:rPr>
              <a:t>SEGMENTACIÓN</a:t>
            </a:r>
            <a:endParaRPr lang="es-CO" sz="2800" i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40" y="1509054"/>
            <a:ext cx="3676650" cy="2095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369" y="1347321"/>
            <a:ext cx="5800725" cy="1047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269" y="2447486"/>
            <a:ext cx="5838825" cy="1323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407" y="3948360"/>
            <a:ext cx="5972175" cy="1390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745" y="5549110"/>
            <a:ext cx="5143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4" y="0"/>
            <a:ext cx="12260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51836CC-08BB-4931-9C1A-F5B76DA14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7" y="1283645"/>
            <a:ext cx="5524290" cy="42907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195374-36AD-49FC-AEBB-03E1A4F1A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27" y="1285306"/>
            <a:ext cx="3847656" cy="4287388"/>
          </a:xfrm>
          <a:prstGeom prst="rect">
            <a:avLst/>
          </a:prstGeom>
        </p:spPr>
      </p:pic>
      <p:pic>
        <p:nvPicPr>
          <p:cNvPr id="4" name="Imagen 3" descr="Imagen que contiene texto, señal&#10;&#10;Descripción generada automáticamente">
            <a:extLst>
              <a:ext uri="{FF2B5EF4-FFF2-40B4-BE49-F238E27FC236}">
                <a16:creationId xmlns:a16="http://schemas.microsoft.com/office/drawing/2014/main" id="{D6ED3719-0BBC-4E08-9C38-DE9836D7A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7" y="5795143"/>
            <a:ext cx="5392522" cy="792665"/>
          </a:xfrm>
          <a:prstGeom prst="rect">
            <a:avLst/>
          </a:prstGeom>
        </p:spPr>
      </p:pic>
      <p:pic>
        <p:nvPicPr>
          <p:cNvPr id="5" name="Imagen 4" descr="Imagen que contiene música&#10;&#10;Descripción generada automáticamente">
            <a:extLst>
              <a:ext uri="{FF2B5EF4-FFF2-40B4-BE49-F238E27FC236}">
                <a16:creationId xmlns:a16="http://schemas.microsoft.com/office/drawing/2014/main" id="{A587C9BB-04B1-42D2-B3BB-5D4271EAA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86" y="5818184"/>
            <a:ext cx="3551938" cy="7926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91697" y="473200"/>
            <a:ext cx="4339650" cy="523220"/>
          </a:xfrm>
          <a:prstGeom prst="rect">
            <a:avLst/>
          </a:prstGeom>
          <a:noFill/>
        </p:spPr>
        <p:txBody>
          <a:bodyPr wrap="none" rtlCol="0">
            <a:prstTxWarp prst="textWave1">
              <a:avLst/>
            </a:prstTxWarp>
            <a:spAutoFit/>
          </a:bodyPr>
          <a:lstStyle/>
          <a:p>
            <a:r>
              <a:rPr lang="es-CO" sz="2800" dirty="0" smtClean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FUNCIONAMIENTO</a:t>
            </a:r>
            <a:endParaRPr lang="es-CO" sz="28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4" y="0"/>
            <a:ext cx="12260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9AD9CAE2-BD1A-4E69-A7A1-1BA0CC9B9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3" y="1322363"/>
            <a:ext cx="2742750" cy="31647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01D85F8-81C0-4468-84AC-D26DD169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" y="4758828"/>
            <a:ext cx="4291271" cy="8431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ECDB60-309C-4E1F-931D-153269225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22" y="600409"/>
            <a:ext cx="5468113" cy="44011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B8EC4F-7837-4585-93B3-6892AF47C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4" y="5206639"/>
            <a:ext cx="5277587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54" y="0"/>
            <a:ext cx="12260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999A7B4-A42A-42E8-9F96-535ABA55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16" y="693635"/>
            <a:ext cx="5468113" cy="34920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784FDCF-0F1F-4C45-AE65-60B3C142E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11" y="4435084"/>
            <a:ext cx="4277322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36</Words>
  <Application>Microsoft Office PowerPoint</Application>
  <PresentationFormat>Panorámica</PresentationFormat>
  <Paragraphs>15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Lucida Calligraphy</vt:lpstr>
      <vt:lpstr>Monotype Corsiva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KARINA</dc:creator>
  <cp:lastModifiedBy>KARINA</cp:lastModifiedBy>
  <cp:revision>20</cp:revision>
  <dcterms:created xsi:type="dcterms:W3CDTF">2019-07-31T13:57:53Z</dcterms:created>
  <dcterms:modified xsi:type="dcterms:W3CDTF">2019-07-31T18:43:00Z</dcterms:modified>
</cp:coreProperties>
</file>